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8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0B6DD-AE90-4F09-80C7-09E3CFEA08E9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2686C-9744-457F-9A6A-CDD431943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69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3999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331640" y="1340768"/>
            <a:ext cx="69063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/>
                </a:solidFill>
                <a:cs typeface="Latha" pitchFamily="34" charset="0"/>
              </a:rPr>
              <a:t>Спасибо за внимание </a:t>
            </a:r>
            <a:r>
              <a:rPr lang="ru-RU" sz="4800" dirty="0" smtClean="0">
                <a:solidFill>
                  <a:schemeClr val="accent1"/>
                </a:solidFill>
              </a:rPr>
              <a:t>!</a:t>
            </a:r>
            <a:endParaRPr lang="ru-RU" sz="4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NS1\Desktop\9 Мая\den-rossii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NS1\Desktop\Телефон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NS1\Desktop\Телефон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2852936"/>
            <a:ext cx="74888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F0"/>
                </a:solidFill>
              </a:rPr>
              <a:t>Как велика моя земля</a:t>
            </a:r>
          </a:p>
          <a:p>
            <a:r>
              <a:rPr lang="ru-RU" sz="4000" dirty="0" smtClean="0">
                <a:solidFill>
                  <a:srgbClr val="00B0F0"/>
                </a:solidFill>
              </a:rPr>
              <a:t>Как широки ее просторы</a:t>
            </a:r>
          </a:p>
          <a:p>
            <a:r>
              <a:rPr lang="ru-RU" sz="4000" dirty="0" smtClean="0">
                <a:solidFill>
                  <a:srgbClr val="00B0F0"/>
                </a:solidFill>
              </a:rPr>
              <a:t>Озера, реки и поля</a:t>
            </a:r>
          </a:p>
          <a:p>
            <a:r>
              <a:rPr lang="ru-RU" sz="4000" dirty="0" smtClean="0">
                <a:solidFill>
                  <a:srgbClr val="00B0F0"/>
                </a:solidFill>
              </a:rPr>
              <a:t>Леса и степь и горы</a:t>
            </a:r>
            <a:endParaRPr lang="ru-RU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3999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3999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22</Words>
  <Application>Microsoft Office PowerPoint</Application>
  <PresentationFormat>Экран (4:3)</PresentationFormat>
  <Paragraphs>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DNS1</dc:creator>
  <cp:lastModifiedBy>DNS1</cp:lastModifiedBy>
  <cp:revision>6</cp:revision>
  <dcterms:created xsi:type="dcterms:W3CDTF">2020-06-10T06:18:26Z</dcterms:created>
  <dcterms:modified xsi:type="dcterms:W3CDTF">2020-06-10T09:39:13Z</dcterms:modified>
</cp:coreProperties>
</file>